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62" r:id="rId5"/>
    <p:sldId id="260" r:id="rId6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62"/>
    <p:restoredTop sz="96327"/>
  </p:normalViewPr>
  <p:slideViewPr>
    <p:cSldViewPr snapToGrid="0" snapToObjects="1">
      <p:cViewPr>
        <p:scale>
          <a:sx n="400" d="100"/>
          <a:sy n="400" d="100"/>
        </p:scale>
        <p:origin x="572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0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6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8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2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46495" y="59260"/>
            <a:ext cx="6800215" cy="5319802"/>
            <a:chOff x="46495" y="59260"/>
            <a:chExt cx="6800215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77871" y="4041023"/>
                <a:ext cx="3200624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77871" y="2160327"/>
                <a:ext cx="3200624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77871" y="403857"/>
                <a:ext cx="3200624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37728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7725" y="4061906"/>
              <a:ext cx="3508985" cy="1167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5319802"/>
            <a:chOff x="46495" y="59260"/>
            <a:chExt cx="6802372" cy="53198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5319802"/>
              <a:chOff x="46495" y="59260"/>
              <a:chExt cx="6802372" cy="53198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2"/>
                <a:chOff x="1177871" y="188413"/>
                <a:chExt cx="3672803" cy="5319802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2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2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2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4"/>
                <a:ext cx="3508982" cy="1198591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2165474"/>
                <a:ext cx="3509869" cy="1198591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38998" y="4062117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48026"/>
            <a:chOff x="46495" y="59260"/>
            <a:chExt cx="6802372" cy="454802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6"/>
              <a:chOff x="46495" y="59260"/>
              <a:chExt cx="6802372" cy="454802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6"/>
                <a:chOff x="1177871" y="188413"/>
                <a:chExt cx="3672803" cy="4548026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7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9"/>
                  <a:ext cx="3200623" cy="119859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8589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8589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6"/>
                <a:ext cx="3509869" cy="119858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3338998" y="409004"/>
                <a:ext cx="3508982" cy="1195961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3338998" y="1901145"/>
                <a:ext cx="3509869" cy="1195961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576" y="3293220"/>
            <a:ext cx="3221542" cy="1157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05025" y="274704"/>
            <a:ext cx="3176039" cy="146719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787" y="274704"/>
            <a:ext cx="3176039" cy="1467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786096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285595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749867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33" y="1873739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29000" y="1873738"/>
            <a:ext cx="3384547" cy="11557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428999" y="3293220"/>
            <a:ext cx="3384547" cy="11557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4314258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58787" y="4837038"/>
            <a:ext cx="3221542" cy="1155794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428999" y="4837038"/>
            <a:ext cx="3384547" cy="11557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646962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4121430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87</Words>
  <Application>Microsoft Macintosh PowerPoint</Application>
  <PresentationFormat>Custom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16</cp:revision>
  <dcterms:created xsi:type="dcterms:W3CDTF">2020-11-24T13:04:50Z</dcterms:created>
  <dcterms:modified xsi:type="dcterms:W3CDTF">2020-11-27T13:24:24Z</dcterms:modified>
</cp:coreProperties>
</file>